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118" r:id="rId2"/>
    <p:sldId id="2238" r:id="rId3"/>
    <p:sldId id="2186" r:id="rId4"/>
    <p:sldId id="2157" r:id="rId5"/>
    <p:sldId id="2189" r:id="rId6"/>
    <p:sldId id="2262" r:id="rId7"/>
    <p:sldId id="2201" r:id="rId8"/>
    <p:sldId id="2263" r:id="rId9"/>
    <p:sldId id="2264" r:id="rId10"/>
    <p:sldId id="2166" r:id="rId11"/>
    <p:sldId id="2269" r:id="rId12"/>
    <p:sldId id="2244" r:id="rId13"/>
    <p:sldId id="2251" r:id="rId14"/>
    <p:sldId id="2265" r:id="rId15"/>
    <p:sldId id="2266" r:id="rId16"/>
    <p:sldId id="2270" r:id="rId17"/>
    <p:sldId id="2252" r:id="rId18"/>
    <p:sldId id="2214" r:id="rId19"/>
    <p:sldId id="614" r:id="rId20"/>
    <p:sldId id="2210" r:id="rId21"/>
    <p:sldId id="2241" r:id="rId22"/>
    <p:sldId id="2268" r:id="rId23"/>
    <p:sldId id="2267" r:id="rId24"/>
    <p:sldId id="2198" r:id="rId25"/>
    <p:sldId id="2200" r:id="rId26"/>
    <p:sldId id="2220" r:id="rId27"/>
    <p:sldId id="2247" r:id="rId28"/>
    <p:sldId id="2236" r:id="rId29"/>
    <p:sldId id="2167" r:id="rId30"/>
    <p:sldId id="2179" r:id="rId31"/>
    <p:sldId id="2256" r:id="rId32"/>
    <p:sldId id="2206" r:id="rId33"/>
    <p:sldId id="2240" r:id="rId34"/>
    <p:sldId id="2215" r:id="rId35"/>
    <p:sldId id="2228" r:id="rId36"/>
    <p:sldId id="2245" r:id="rId37"/>
    <p:sldId id="2253" r:id="rId38"/>
    <p:sldId id="2219" r:id="rId39"/>
    <p:sldId id="2169" r:id="rId40"/>
    <p:sldId id="2213" r:id="rId41"/>
    <p:sldId id="2246" r:id="rId42"/>
    <p:sldId id="2176" r:id="rId43"/>
    <p:sldId id="2212" r:id="rId44"/>
    <p:sldId id="2204" r:id="rId45"/>
    <p:sldId id="2208" r:id="rId46"/>
    <p:sldId id="2224" r:id="rId47"/>
    <p:sldId id="2193" r:id="rId48"/>
    <p:sldId id="2161" r:id="rId49"/>
    <p:sldId id="2205" r:id="rId50"/>
    <p:sldId id="2211" r:id="rId51"/>
    <p:sldId id="2217" r:id="rId52"/>
    <p:sldId id="2159" r:id="rId53"/>
    <p:sldId id="2197" r:id="rId5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  <a:srgbClr val="D48886"/>
    <a:srgbClr val="AA3F3C"/>
    <a:srgbClr val="A568D2"/>
    <a:srgbClr val="00518E"/>
    <a:srgbClr val="FEF037"/>
    <a:srgbClr val="CCFF66"/>
    <a:srgbClr val="FF5050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52" d="100"/>
          <a:sy n="52" d="100"/>
        </p:scale>
        <p:origin x="10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38487</c:v>
                </c:pt>
                <c:pt idx="1">
                  <c:v>1848</c:v>
                </c:pt>
                <c:pt idx="2">
                  <c:v>27249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Sheet1!$A$2:$A$4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6B9B8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6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5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2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Hands-on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0"/>
            <a:ext cx="8733924" cy="2312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096000" y="376053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64865" y="25659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64865" y="43434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3502068" y="4588011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105701" y="4337553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93885" y="2389830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010165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812239" y="34290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4527796" y="429896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C21468-C7B3-48BD-90B8-BDCA8B5EFFC6}"/>
              </a:ext>
            </a:extLst>
          </p:cNvPr>
          <p:cNvSpPr/>
          <p:nvPr/>
        </p:nvSpPr>
        <p:spPr>
          <a:xfrm>
            <a:off x="8785232" y="1142999"/>
            <a:ext cx="2771151" cy="5562601"/>
          </a:xfrm>
          <a:prstGeom prst="roundRect">
            <a:avLst>
              <a:gd name="adj" fmla="val 101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Problems with data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495FE4-8F4F-42DD-8361-D84B8350A952}"/>
              </a:ext>
            </a:extLst>
          </p:cNvPr>
          <p:cNvSpPr/>
          <p:nvPr/>
        </p:nvSpPr>
        <p:spPr>
          <a:xfrm>
            <a:off x="9077661" y="2561331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9067800" y="1575245"/>
            <a:ext cx="2080530" cy="844983"/>
          </a:xfrm>
          <a:prstGeom prst="roundRect">
            <a:avLst>
              <a:gd name="adj" fmla="val 370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4012F00-992D-4457-9D92-B31790D55E71}"/>
              </a:ext>
            </a:extLst>
          </p:cNvPr>
          <p:cNvSpPr/>
          <p:nvPr/>
        </p:nvSpPr>
        <p:spPr>
          <a:xfrm>
            <a:off x="9067800" y="366567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03FA6B-8EEA-4168-8A81-EBE66E383FC4}"/>
              </a:ext>
            </a:extLst>
          </p:cNvPr>
          <p:cNvSpPr/>
          <p:nvPr/>
        </p:nvSpPr>
        <p:spPr>
          <a:xfrm>
            <a:off x="9077661" y="463800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E6C33F-50BD-4086-A966-04221C1B510D}"/>
              </a:ext>
            </a:extLst>
          </p:cNvPr>
          <p:cNvSpPr/>
          <p:nvPr/>
        </p:nvSpPr>
        <p:spPr>
          <a:xfrm>
            <a:off x="9077661" y="5610335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features (X) from labels (y)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17641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1242018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D80B48E-6DFA-457B-A073-24EE336BAAF4}"/>
              </a:ext>
            </a:extLst>
          </p:cNvPr>
          <p:cNvSpPr/>
          <p:nvPr/>
        </p:nvSpPr>
        <p:spPr>
          <a:xfrm>
            <a:off x="2590800" y="1242017"/>
            <a:ext cx="2057400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Features (X)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000E46-9336-4307-BFA9-CBF8D8424356}"/>
              </a:ext>
            </a:extLst>
          </p:cNvPr>
          <p:cNvSpPr/>
          <p:nvPr/>
        </p:nvSpPr>
        <p:spPr>
          <a:xfrm>
            <a:off x="2095407" y="2317640"/>
            <a:ext cx="9601200" cy="50176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4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93785"/>
              </p:ext>
            </p:extLst>
          </p:nvPr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Label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22893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Avallabile</a:t>
            </a:r>
            <a:r>
              <a:rPr lang="en-US" dirty="0">
                <a:hlinkClick r:id="rId3"/>
              </a:rPr>
              <a:t> from: 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711200" y="502277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711200" y="33428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711200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(More) feature data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2309897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3898348" y="166646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2309897" y="33328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2309897" y="5008709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3898348" y="332703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3908594" y="499464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Combi-nations of features</a:t>
            </a:r>
          </a:p>
        </p:txBody>
      </p: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69042"/>
              </p:ext>
            </p:extLst>
          </p:nvPr>
        </p:nvGraphicFramePr>
        <p:xfrm>
          <a:off x="609600" y="1093667"/>
          <a:ext cx="10972800" cy="57389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5028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630506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Split training/testing data and 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you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GM and SM genes?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genes into </a:t>
            </a:r>
            <a:r>
              <a:rPr lang="en-US" sz="2400" b="1" dirty="0">
                <a:solidFill>
                  <a:srgbClr val="FFFF00"/>
                </a:solidFill>
              </a:rPr>
              <a:t>GM and SM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expression levels </a:t>
            </a:r>
            <a:r>
              <a:rPr lang="en-US" sz="2400" dirty="0"/>
              <a:t>of genes?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Different properties (features) of genes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/>
        </p:nvGraphicFramePr>
        <p:xfrm>
          <a:off x="572717" y="3889678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SM or 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GM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/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8537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37748" y="1447800"/>
            <a:ext cx="6688029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7322255" y="1637415"/>
            <a:ext cx="3651121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913563"/>
              </p:ext>
            </p:extLst>
          </p:nvPr>
        </p:nvGraphicFramePr>
        <p:xfrm>
          <a:off x="4589339" y="2109600"/>
          <a:ext cx="262678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92906"/>
              </p:ext>
            </p:extLst>
          </p:nvPr>
        </p:nvGraphicFramePr>
        <p:xfrm>
          <a:off x="7385198" y="2116775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561390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(27,249)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330559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(1,848)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343771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(38,487)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8021462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8F3480-0259-4F79-9186-2489CF3A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" y="1082675"/>
            <a:ext cx="11721095" cy="5592762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7819B2C-103C-4302-98D3-28D8A3C09C65}"/>
              </a:ext>
            </a:extLst>
          </p:cNvPr>
          <p:cNvSpPr/>
          <p:nvPr/>
        </p:nvSpPr>
        <p:spPr>
          <a:xfrm>
            <a:off x="4267200" y="105433"/>
            <a:ext cx="6858000" cy="1054372"/>
          </a:xfrm>
          <a:prstGeom prst="wedgeRoundRectCallout">
            <a:avLst>
              <a:gd name="adj1" fmla="val -42843"/>
              <a:gd name="adj2" fmla="val 7663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Share your understanding of each step with your neighbors and discuss if any step, terminology, or question that you have. in 5~7 minutes, we will bring the group back for a discussion.</a:t>
            </a:r>
          </a:p>
        </p:txBody>
      </p: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42722</TotalTime>
  <Words>4661</Words>
  <Application>Microsoft Office PowerPoint</Application>
  <PresentationFormat>Widescreen</PresentationFormat>
  <Paragraphs>2024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Cambria</vt:lpstr>
      <vt:lpstr>Office Theme</vt:lpstr>
      <vt:lpstr>Machine Learning  Hands-on</vt:lpstr>
      <vt:lpstr>Logistics</vt:lpstr>
      <vt:lpstr>Goals of this workshop</vt:lpstr>
      <vt:lpstr>Workshop schedule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Separate features (X) from labels (y)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4: Feature engineering</vt:lpstr>
      <vt:lpstr>Limitations of ML</vt:lpstr>
      <vt:lpstr>Resources</vt:lpstr>
      <vt:lpstr>Thanks for coming…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1: Define ML problem</vt:lpstr>
      <vt:lpstr>Step 4: Feature engineering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2072</cp:revision>
  <cp:lastPrinted>2012-10-21T07:50:44Z</cp:lastPrinted>
  <dcterms:created xsi:type="dcterms:W3CDTF">2008-09-03T02:14:15Z</dcterms:created>
  <dcterms:modified xsi:type="dcterms:W3CDTF">2022-04-08T16:38:55Z</dcterms:modified>
</cp:coreProperties>
</file>